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71" r:id="rId5"/>
    <p:sldId id="269" r:id="rId6"/>
    <p:sldId id="270" r:id="rId7"/>
    <p:sldId id="272" r:id="rId8"/>
    <p:sldId id="273" r:id="rId9"/>
    <p:sldId id="274" r:id="rId10"/>
    <p:sldId id="285" r:id="rId11"/>
    <p:sldId id="286" r:id="rId12"/>
    <p:sldId id="28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89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2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461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02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80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45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89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9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64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571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14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D66B4-5B75-4278-B427-01FF86AE8B2B}" type="datetimeFigureOut">
              <a:rPr lang="fr-FR" smtClean="0"/>
              <a:t>09/11/2021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AC066-BDA3-481F-96A2-E9002D7EF0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81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1104900"/>
            <a:ext cx="6381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62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6563" y="-189057"/>
            <a:ext cx="8638309" cy="1325563"/>
          </a:xfrm>
        </p:spPr>
        <p:txBody>
          <a:bodyPr>
            <a:normAutofit/>
          </a:bodyPr>
          <a:lstStyle/>
          <a:p>
            <a:r>
              <a:rPr lang="fr-FR" sz="2000" b="1" dirty="0" err="1" smtClean="0"/>
              <a:t>Boxplot</a:t>
            </a:r>
            <a:r>
              <a:rPr lang="fr-FR" sz="2000" b="1" dirty="0" smtClean="0"/>
              <a:t> des hauteurs et circonférences des arbres, et des coordonnées des arbres</a:t>
            </a:r>
            <a:endParaRPr lang="fr-FR" sz="20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63" y="786021"/>
            <a:ext cx="8601075" cy="20859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08" y="2936860"/>
            <a:ext cx="6436302" cy="38825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0" y="4894789"/>
            <a:ext cx="3954895" cy="19602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5" y="2936860"/>
            <a:ext cx="3907270" cy="19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6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08745" y="0"/>
            <a:ext cx="7936345" cy="1325563"/>
          </a:xfrm>
        </p:spPr>
        <p:txBody>
          <a:bodyPr>
            <a:normAutofit/>
          </a:bodyPr>
          <a:lstStyle/>
          <a:p>
            <a:r>
              <a:rPr lang="fr-FR" sz="2000" b="1" dirty="0" err="1" smtClean="0"/>
              <a:t>Violin</a:t>
            </a:r>
            <a:r>
              <a:rPr lang="fr-FR" sz="2000" b="1" dirty="0" smtClean="0"/>
              <a:t> Plot des hauteurs des arbres par arrondissement</a:t>
            </a:r>
            <a:endParaRPr lang="fr-FR" sz="20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70" y="1156194"/>
            <a:ext cx="7984404" cy="54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40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0091" y="78798"/>
            <a:ext cx="4722091" cy="1325563"/>
          </a:xfrm>
        </p:spPr>
        <p:txBody>
          <a:bodyPr>
            <a:normAutofit/>
          </a:bodyPr>
          <a:lstStyle/>
          <a:p>
            <a:r>
              <a:rPr lang="fr-FR" sz="2000" b="1" dirty="0" err="1" smtClean="0"/>
              <a:t>Violin</a:t>
            </a:r>
            <a:r>
              <a:rPr lang="fr-FR" sz="2000" b="1" dirty="0" smtClean="0"/>
              <a:t> Plot des hauteurs par domanialité</a:t>
            </a:r>
            <a:endParaRPr lang="fr-FR" sz="20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10" y="1220241"/>
            <a:ext cx="7733579" cy="53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0709" y="0"/>
            <a:ext cx="5488709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4.4- Statistiques sur les variables catégoriques</a:t>
            </a:r>
            <a:endParaRPr lang="fr-FR" sz="20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28" y="1325563"/>
            <a:ext cx="6156470" cy="4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0674" y="69562"/>
            <a:ext cx="7742382" cy="1325563"/>
          </a:xfrm>
        </p:spPr>
        <p:txBody>
          <a:bodyPr/>
          <a:lstStyle/>
          <a:p>
            <a:r>
              <a:rPr lang="fr-FR" dirty="0" smtClean="0"/>
              <a:t>5- Cartographie</a:t>
            </a:r>
            <a:br>
              <a:rPr lang="fr-FR" dirty="0" smtClean="0"/>
            </a:br>
            <a:r>
              <a:rPr lang="fr-FR" sz="2000" dirty="0" smtClean="0"/>
              <a:t>5.1- </a:t>
            </a:r>
            <a:r>
              <a:rPr lang="fr-FR" sz="2000" dirty="0" err="1" smtClean="0"/>
              <a:t>Géovisualisation</a:t>
            </a:r>
            <a:r>
              <a:rPr lang="fr-FR" sz="2000" dirty="0" smtClean="0"/>
              <a:t> des 5 espèces d’arbres les plus représentés à Paris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674" y="1507077"/>
            <a:ext cx="7560830" cy="49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9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95581" y="309707"/>
            <a:ext cx="6227618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5.2- </a:t>
            </a:r>
            <a:r>
              <a:rPr lang="fr-FR" sz="2000" b="1" dirty="0" err="1"/>
              <a:t>Géovisualisation</a:t>
            </a:r>
            <a:r>
              <a:rPr lang="fr-FR" sz="2000" b="1" dirty="0"/>
              <a:t> des </a:t>
            </a:r>
            <a:r>
              <a:rPr lang="fr-FR" sz="2000" b="1" dirty="0" smtClean="0"/>
              <a:t>hauteurs des arbres</a:t>
            </a:r>
            <a:endParaRPr lang="fr-FR" sz="20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7" y="1755343"/>
            <a:ext cx="7614876" cy="45719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76" y="612342"/>
            <a:ext cx="3543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47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01903" y="52908"/>
            <a:ext cx="6005945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5.3- </a:t>
            </a:r>
            <a:r>
              <a:rPr lang="fr-FR" sz="2000" b="1" dirty="0" err="1"/>
              <a:t>Géovisualisation</a:t>
            </a:r>
            <a:r>
              <a:rPr lang="fr-FR" sz="2000" b="1" dirty="0"/>
              <a:t> des </a:t>
            </a:r>
            <a:r>
              <a:rPr lang="fr-FR" sz="2000" b="1" dirty="0" smtClean="0"/>
              <a:t>circonférences des arbres</a:t>
            </a:r>
            <a:endParaRPr lang="fr-FR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06" y="1378471"/>
            <a:ext cx="8184140" cy="488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4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2281" y="120551"/>
            <a:ext cx="6606309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5.4- </a:t>
            </a:r>
            <a:r>
              <a:rPr lang="fr-FR" sz="2000" b="1" dirty="0" err="1"/>
              <a:t>Géovisualisation</a:t>
            </a:r>
            <a:r>
              <a:rPr lang="fr-FR" sz="2000" b="1" dirty="0"/>
              <a:t> des </a:t>
            </a:r>
            <a:r>
              <a:rPr lang="fr-FR" sz="2000" b="1" dirty="0" smtClean="0"/>
              <a:t>arbres remarquables de Paris</a:t>
            </a:r>
            <a:endParaRPr lang="fr-FR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6" y="1353750"/>
            <a:ext cx="8298873" cy="5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7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96309" y="9963"/>
            <a:ext cx="7021946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5.5- </a:t>
            </a:r>
            <a:r>
              <a:rPr lang="fr-FR" sz="2000" b="1" dirty="0" err="1"/>
              <a:t>Géovisualisation</a:t>
            </a:r>
            <a:r>
              <a:rPr lang="fr-FR" sz="2000" b="1" dirty="0"/>
              <a:t> </a:t>
            </a:r>
            <a:r>
              <a:rPr lang="fr-FR" sz="2000" b="1" dirty="0" smtClean="0"/>
              <a:t>des stades de développement des arbres</a:t>
            </a:r>
            <a:endParaRPr lang="fr-FR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46" y="1335526"/>
            <a:ext cx="8211272" cy="49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0636" y="69128"/>
            <a:ext cx="10515600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5.6- </a:t>
            </a:r>
            <a:r>
              <a:rPr lang="fr-FR" sz="2000" b="1" dirty="0" err="1"/>
              <a:t>Géovisualisation</a:t>
            </a:r>
            <a:r>
              <a:rPr lang="fr-FR" sz="2000" b="1" dirty="0"/>
              <a:t> des 5 espèces d’arbres les plus représentés à </a:t>
            </a:r>
            <a:r>
              <a:rPr lang="fr-FR" sz="2000" b="1" dirty="0" smtClean="0"/>
              <a:t>Paris avec la librairie </a:t>
            </a:r>
            <a:r>
              <a:rPr lang="fr-FR" sz="2000" b="1" dirty="0" err="1" smtClean="0"/>
              <a:t>Geopandas</a:t>
            </a:r>
            <a:endParaRPr lang="fr-FR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8" y="1394691"/>
            <a:ext cx="5631331" cy="445192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0" y="1394691"/>
            <a:ext cx="5594512" cy="44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½- Présentation du contexte et des données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04361"/>
            <a:ext cx="5105400" cy="48863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16" y="2161887"/>
            <a:ext cx="3867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28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71158"/>
            <a:ext cx="9894455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5.7- Carte de la densité d’arbres par arrondissement en utilisant les cartes </a:t>
            </a:r>
            <a:r>
              <a:rPr lang="fr-FR" sz="2000" b="1" dirty="0" err="1" smtClean="0"/>
              <a:t>Folium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GeoJson</a:t>
            </a:r>
            <a:endParaRPr lang="fr-FR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90" y="1396721"/>
            <a:ext cx="8095673" cy="48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7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24891" y="94317"/>
            <a:ext cx="9174018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5.8- </a:t>
            </a:r>
            <a:r>
              <a:rPr lang="fr-FR" sz="2000" b="1" dirty="0"/>
              <a:t>Carte </a:t>
            </a:r>
            <a:r>
              <a:rPr lang="fr-FR" sz="2000" b="1" dirty="0" smtClean="0"/>
              <a:t>du nombre d’arbres </a:t>
            </a:r>
            <a:r>
              <a:rPr lang="fr-FR" sz="2000" b="1" dirty="0"/>
              <a:t>par arrondissement en utilisant les cartes </a:t>
            </a:r>
            <a:r>
              <a:rPr lang="fr-FR" sz="2000" b="1" dirty="0" err="1" smtClean="0"/>
              <a:t>Choropleth</a:t>
            </a:r>
            <a:endParaRPr lang="fr-FR" sz="2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73" y="1419880"/>
            <a:ext cx="8054254" cy="48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41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6- Conclusion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96818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3- Data </a:t>
            </a:r>
            <a:r>
              <a:rPr lang="fr-FR" dirty="0" err="1" smtClean="0"/>
              <a:t>Cleaning</a:t>
            </a:r>
            <a:r>
              <a:rPr lang="fr-FR" dirty="0" smtClean="0"/>
              <a:t> et </a:t>
            </a:r>
            <a:r>
              <a:rPr lang="fr-FR" dirty="0" err="1" smtClean="0"/>
              <a:t>Feature</a:t>
            </a:r>
            <a:r>
              <a:rPr lang="fr-FR" dirty="0" smtClean="0"/>
              <a:t> Engineering</a:t>
            </a:r>
            <a:br>
              <a:rPr lang="fr-FR" dirty="0" smtClean="0"/>
            </a:br>
            <a:r>
              <a:rPr lang="fr-FR" sz="2000" dirty="0" smtClean="0"/>
              <a:t>3.1- Pourcentage d’unicité des valeurs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1785937"/>
            <a:ext cx="95440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7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3.2 Gestion des </a:t>
            </a:r>
            <a:r>
              <a:rPr lang="fr-FR" sz="2000" dirty="0" err="1" smtClean="0"/>
              <a:t>NaN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1690688"/>
            <a:ext cx="8691567" cy="41212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523" y="2708780"/>
            <a:ext cx="22574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3.3 </a:t>
            </a:r>
            <a:r>
              <a:rPr lang="fr-FR" sz="2000" dirty="0" err="1" smtClean="0"/>
              <a:t>Feature</a:t>
            </a:r>
            <a:r>
              <a:rPr lang="fr-FR" sz="2000" dirty="0" smtClean="0"/>
              <a:t> Engineering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7920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3.4 / 3.5 Valeurs potentiellement hors-sujet, extrêmes et aberrantes</a:t>
            </a:r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8" y="2474046"/>
            <a:ext cx="37433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3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1037" y="207674"/>
            <a:ext cx="7742382" cy="1325563"/>
          </a:xfrm>
        </p:spPr>
        <p:txBody>
          <a:bodyPr/>
          <a:lstStyle/>
          <a:p>
            <a:r>
              <a:rPr lang="fr-FR" dirty="0" smtClean="0"/>
              <a:t>4- Analyse </a:t>
            </a:r>
            <a:r>
              <a:rPr lang="fr-FR" dirty="0" err="1" smtClean="0"/>
              <a:t>univariée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smtClean="0"/>
              <a:t>4.1/4.2 Nombre et densités d’arbres par arrondissement parisien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46" y="1625601"/>
            <a:ext cx="6515100" cy="49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3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33812" y="291235"/>
            <a:ext cx="4389582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Statistiques sur les variables numériques</a:t>
            </a:r>
            <a:endParaRPr lang="fr-FR" sz="20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15" y="2299421"/>
            <a:ext cx="45243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9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2309" y="-124402"/>
            <a:ext cx="10515600" cy="1325563"/>
          </a:xfrm>
        </p:spPr>
        <p:txBody>
          <a:bodyPr>
            <a:normAutofit/>
          </a:bodyPr>
          <a:lstStyle/>
          <a:p>
            <a:r>
              <a:rPr lang="fr-FR" sz="2000" b="1" dirty="0" smtClean="0"/>
              <a:t>4.3- Statistiques sur les variables numériques</a:t>
            </a:r>
            <a:endParaRPr lang="fr-FR" sz="20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6325"/>
            <a:ext cx="5720843" cy="36941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43" y="2063535"/>
            <a:ext cx="5869090" cy="3736902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1304636" y="7807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b="1" dirty="0" smtClean="0"/>
              <a:t>Histogrammes des hauteurs et circonférences des arbres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551651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Grand écran</PresentationFormat>
  <Paragraphs>22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Présentation PowerPoint</vt:lpstr>
      <vt:lpstr>½- Présentation du contexte et des données</vt:lpstr>
      <vt:lpstr>3- Data Cleaning et Feature Engineering 3.1- Pourcentage d’unicité des valeurs</vt:lpstr>
      <vt:lpstr>3.2 Gestion des NaN</vt:lpstr>
      <vt:lpstr>3.3 Feature Engineering</vt:lpstr>
      <vt:lpstr>3.4 / 3.5 Valeurs potentiellement hors-sujet, extrêmes et aberrantes</vt:lpstr>
      <vt:lpstr>4- Analyse univariée 4.1/4.2 Nombre et densités d’arbres par arrondissement parisien</vt:lpstr>
      <vt:lpstr>Statistiques sur les variables numériques</vt:lpstr>
      <vt:lpstr>4.3- Statistiques sur les variables numériques</vt:lpstr>
      <vt:lpstr>Boxplot des hauteurs et circonférences des arbres, et des coordonnées des arbres</vt:lpstr>
      <vt:lpstr>Violin Plot des hauteurs des arbres par arrondissement</vt:lpstr>
      <vt:lpstr>Violin Plot des hauteurs par domanialité</vt:lpstr>
      <vt:lpstr>4.4- Statistiques sur les variables catégoriques</vt:lpstr>
      <vt:lpstr>5- Cartographie 5.1- Géovisualisation des 5 espèces d’arbres les plus représentés à Paris</vt:lpstr>
      <vt:lpstr>5.2- Géovisualisation des hauteurs des arbres</vt:lpstr>
      <vt:lpstr>5.3- Géovisualisation des circonférences des arbres</vt:lpstr>
      <vt:lpstr>5.4- Géovisualisation des arbres remarquables de Paris</vt:lpstr>
      <vt:lpstr>5.5- Géovisualisation des stades de développement des arbres</vt:lpstr>
      <vt:lpstr>5.6- Géovisualisation des 5 espèces d’arbres les plus représentés à Paris avec la librairie Geopandas</vt:lpstr>
      <vt:lpstr>5.7- Carte de la densité d’arbres par arrondissement en utilisant les cartes Folium GeoJson</vt:lpstr>
      <vt:lpstr>5.8- Carte du nombre d’arbres par arrondissement en utilisant les cartes Choropleth</vt:lpstr>
      <vt:lpstr>6-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COUDE Christophe</dc:creator>
  <cp:lastModifiedBy>COUDE Christophe</cp:lastModifiedBy>
  <cp:revision>80</cp:revision>
  <dcterms:created xsi:type="dcterms:W3CDTF">2021-09-30T09:32:47Z</dcterms:created>
  <dcterms:modified xsi:type="dcterms:W3CDTF">2021-11-09T12:56:00Z</dcterms:modified>
</cp:coreProperties>
</file>